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5" r:id="rId6"/>
    <p:sldId id="264" r:id="rId7"/>
    <p:sldId id="266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/>
  </p:normalViewPr>
  <p:slideViewPr>
    <p:cSldViewPr snapToGrid="0">
      <p:cViewPr>
        <p:scale>
          <a:sx n="83" d="100"/>
          <a:sy n="83" d="100"/>
        </p:scale>
        <p:origin x="60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Using </a:t>
            </a:r>
            <a:br>
              <a:rPr lang="en-CA" dirty="0" smtClean="0"/>
            </a:br>
            <a:r>
              <a:rPr lang="en-CA" dirty="0" smtClean="0"/>
              <a:t>Fake Billing Codes </a:t>
            </a:r>
            <a:br>
              <a:rPr lang="en-CA" dirty="0" smtClean="0"/>
            </a:br>
            <a:r>
              <a:rPr lang="en-CA" dirty="0" smtClean="0"/>
              <a:t>to Track </a:t>
            </a:r>
            <a:br>
              <a:rPr lang="en-CA" dirty="0" smtClean="0"/>
            </a:br>
            <a:r>
              <a:rPr lang="en-CA" dirty="0" smtClean="0"/>
              <a:t>IHP Workload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Melonie </a:t>
            </a:r>
            <a:r>
              <a:rPr lang="en-CA" dirty="0" smtClean="0"/>
              <a:t>Mawhiney</a:t>
            </a:r>
          </a:p>
          <a:p>
            <a:r>
              <a:rPr lang="en-CA" dirty="0" err="1" smtClean="0"/>
              <a:t>Halton</a:t>
            </a:r>
            <a:r>
              <a:rPr lang="en-CA" dirty="0" smtClean="0"/>
              <a:t> </a:t>
            </a:r>
            <a:r>
              <a:rPr lang="en-CA" dirty="0"/>
              <a:t>McMaster Family Health Centre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785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We Needed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To afford </a:t>
            </a:r>
            <a:r>
              <a:rPr lang="en-CA" dirty="0"/>
              <a:t>staff and management the opportunity to provide the MOHLTC accurate and compressive data for our QIP, Ministry stats and workflow/volume </a:t>
            </a:r>
            <a:r>
              <a:rPr lang="en-CA" dirty="0" smtClean="0"/>
              <a:t>measurement</a:t>
            </a:r>
            <a:endParaRPr lang="en-CA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CA" dirty="0" smtClean="0"/>
              <a:t>Accurate </a:t>
            </a:r>
            <a:r>
              <a:rPr lang="en-CA" dirty="0"/>
              <a:t>tracking of program volumes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CA" dirty="0"/>
              <a:t>Accurate tracking of clinic needs for patient future programs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CA" dirty="0"/>
              <a:t>Tracking of program sustainability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CA" dirty="0" smtClean="0"/>
              <a:t>Ability to measure </a:t>
            </a:r>
            <a:r>
              <a:rPr lang="en-CA" dirty="0"/>
              <a:t>staff workload and volumes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CA" dirty="0"/>
              <a:t>Ability to categorize by episodic, program and call tracking areas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CA" dirty="0" smtClean="0"/>
              <a:t>Identification of measurable </a:t>
            </a:r>
            <a:r>
              <a:rPr lang="en-CA" dirty="0"/>
              <a:t>versus perceived workload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CA" dirty="0"/>
              <a:t>Standardization of reporting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510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We Did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Started at the beginning of Q2 for RN and IHP staff</a:t>
            </a:r>
            <a:endParaRPr lang="en-CA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CA" dirty="0" smtClean="0"/>
              <a:t>Set up fake billing codes in billing module</a:t>
            </a:r>
            <a:endParaRPr lang="en-CA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CA" dirty="0" smtClean="0"/>
              <a:t>Showed staff how to use them to bill</a:t>
            </a:r>
            <a:endParaRPr lang="en-CA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CA" dirty="0" smtClean="0"/>
              <a:t>Run reports from Report by Template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089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We Did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2420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CA" dirty="0" smtClean="0"/>
              <a:t>Set up fake billing codes – Manage Private Billing Code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CA" dirty="0" smtClean="0"/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18974" t="8410" r="57820" b="32923"/>
          <a:stretch/>
        </p:blipFill>
        <p:spPr bwMode="auto">
          <a:xfrm>
            <a:off x="461398" y="2380656"/>
            <a:ext cx="3132129" cy="4131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/>
          <a:srcRect l="20384" t="8411" r="39744" b="41127"/>
          <a:stretch/>
        </p:blipFill>
        <p:spPr bwMode="auto">
          <a:xfrm>
            <a:off x="4305608" y="2263203"/>
            <a:ext cx="5851645" cy="4366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048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332" y="214184"/>
            <a:ext cx="8596668" cy="1320800"/>
          </a:xfrm>
        </p:spPr>
        <p:txBody>
          <a:bodyPr/>
          <a:lstStyle/>
          <a:p>
            <a:r>
              <a:rPr lang="en-CA" dirty="0" smtClean="0"/>
              <a:t>What We Did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47332" y="4955223"/>
            <a:ext cx="87078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Sign, Save Bill</a:t>
            </a:r>
          </a:p>
          <a:p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the appropriate BILLING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 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FAKE PROVIDER</a:t>
            </a:r>
          </a:p>
          <a:p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 any and all as appropriate</a:t>
            </a:r>
          </a:p>
          <a:p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NEXT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SAVE</a:t>
            </a:r>
          </a:p>
          <a:p>
            <a:endParaRPr lang="en-C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IHP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NOW 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FINISHED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664" y="714895"/>
            <a:ext cx="7531331" cy="42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64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We Did</a:t>
            </a:r>
            <a:endParaRPr lang="en-CA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9231" t="16223" r="27051" b="19111"/>
          <a:stretch/>
        </p:blipFill>
        <p:spPr bwMode="auto">
          <a:xfrm>
            <a:off x="1419039" y="1270000"/>
            <a:ext cx="7434833" cy="5236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796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We Did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1013262" y="532263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Tracking done by Admin for: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MOHLTC Reports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QIP Measurements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Workload Measurements</a:t>
            </a:r>
            <a:endParaRPr lang="en-CA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28333" t="7589" r="35128" b="70667"/>
          <a:stretch/>
        </p:blipFill>
        <p:spPr bwMode="auto">
          <a:xfrm>
            <a:off x="1488474" y="1482811"/>
            <a:ext cx="7785528" cy="3566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590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We Got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CA" dirty="0" smtClean="0"/>
              <a:t>MOHLTC </a:t>
            </a:r>
            <a:r>
              <a:rPr lang="en-CA" dirty="0"/>
              <a:t>gets accurate numbers for FHT services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CA" dirty="0"/>
              <a:t>All documentation is billed from the progress note which </a:t>
            </a:r>
            <a:r>
              <a:rPr lang="en-CA" dirty="0" smtClean="0"/>
              <a:t>requires no </a:t>
            </a:r>
            <a:r>
              <a:rPr lang="en-CA" dirty="0"/>
              <a:t>change to flow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CA" dirty="0"/>
              <a:t>Accountability, accuracy, efficiencies, measurable, reportable data in an easy organized way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CA" dirty="0"/>
              <a:t>Reports can be done in minutes and done as specific or general as clinic needs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CA" dirty="0" smtClean="0"/>
              <a:t>Codes </a:t>
            </a:r>
            <a:r>
              <a:rPr lang="en-CA" dirty="0"/>
              <a:t>are identified to the appropriate IHP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CA" dirty="0"/>
              <a:t>Codes can be added or deleted/changed quickly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CA" dirty="0"/>
              <a:t>Results can be exported to excel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CA" dirty="0"/>
              <a:t>Results can be broken down to clinic wide volumes or by specific physician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CA" dirty="0"/>
              <a:t>Board/physician awareness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5879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Success!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5173"/>
            <a:ext cx="8596668" cy="3880773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CA" sz="17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Staff 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CA" sz="17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Used regularly and saves time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CA" sz="1700" dirty="0" smtClean="0">
                <a:latin typeface="+mj-lt"/>
              </a:rPr>
              <a:t>Each </a:t>
            </a:r>
            <a:r>
              <a:rPr lang="en-CA" sz="1700" dirty="0">
                <a:latin typeface="+mj-lt"/>
              </a:rPr>
              <a:t>have their own billing sheets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CA" sz="17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Billing is easy </a:t>
            </a:r>
            <a:r>
              <a:rPr lang="en-CA" sz="17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effective </a:t>
            </a:r>
            <a:r>
              <a:rPr lang="en-CA" sz="17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it is part </a:t>
            </a:r>
            <a:r>
              <a:rPr lang="en-CA" sz="17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their workflow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CA" sz="17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Able </a:t>
            </a:r>
            <a:r>
              <a:rPr lang="en-CA" sz="17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customize codes to track for their own knowledge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CA" sz="17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Reports done </a:t>
            </a:r>
            <a:r>
              <a:rPr lang="en-CA" sz="17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CA" sz="17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required and done within </a:t>
            </a:r>
            <a:r>
              <a:rPr lang="en-CA" sz="17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minutes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CA" sz="17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 longer need to track </a:t>
            </a:r>
            <a:r>
              <a:rPr lang="en-CA" sz="17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down </a:t>
            </a:r>
            <a:r>
              <a:rPr lang="en-CA" sz="17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CA" sz="17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their quarterly reports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CA" sz="1700" dirty="0" smtClean="0"/>
              <a:t>More encouraged </a:t>
            </a:r>
            <a:r>
              <a:rPr lang="en-CA" sz="1700" dirty="0"/>
              <a:t>to document workflow</a:t>
            </a:r>
          </a:p>
          <a:p>
            <a:pPr marL="0" lvl="0" indent="0">
              <a:spcBef>
                <a:spcPts val="0"/>
              </a:spcBef>
              <a:buNone/>
            </a:pPr>
            <a:endParaRPr lang="en-CA" sz="17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CA" sz="17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CA" sz="17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CA" sz="17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Highlight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CA" sz="17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RN </a:t>
            </a:r>
            <a:r>
              <a:rPr lang="en-CA" sz="17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message nurse was the biggest result - from 3 RN down to 1 RN </a:t>
            </a:r>
            <a:r>
              <a:rPr lang="en-CA" sz="17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making calls</a:t>
            </a:r>
            <a:endParaRPr lang="en-CA" sz="17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CA" sz="17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Message nurse </a:t>
            </a:r>
            <a:r>
              <a:rPr lang="en-CA" sz="17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benefits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CA" sz="17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improved </a:t>
            </a:r>
            <a:r>
              <a:rPr lang="en-CA" sz="17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job </a:t>
            </a:r>
            <a:r>
              <a:rPr lang="en-CA" sz="17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satisfaction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CA" sz="17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feeling </a:t>
            </a:r>
            <a:r>
              <a:rPr lang="en-CA" sz="17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appreciation of tasks completed regardless if they are actually tracked for any other purpose</a:t>
            </a:r>
          </a:p>
          <a:p>
            <a:endParaRPr lang="en-CA" sz="1700" dirty="0"/>
          </a:p>
        </p:txBody>
      </p:sp>
    </p:spTree>
    <p:extLst>
      <p:ext uri="{BB962C8B-B14F-4D97-AF65-F5344CB8AC3E}">
        <p14:creationId xmlns:p14="http://schemas.microsoft.com/office/powerpoint/2010/main" val="18591887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275</TotalTime>
  <Words>365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Using  Fake Billing Codes  to Track  IHP Workload</vt:lpstr>
      <vt:lpstr>What We Needed</vt:lpstr>
      <vt:lpstr>What We Did</vt:lpstr>
      <vt:lpstr>What We Did</vt:lpstr>
      <vt:lpstr>What We Did</vt:lpstr>
      <vt:lpstr>What We Did</vt:lpstr>
      <vt:lpstr>What We Did</vt:lpstr>
      <vt:lpstr>What We Got</vt:lpstr>
      <vt:lpstr>Success!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 Fake Billing Codes  to Track  IHP Workload</dc:title>
  <dc:creator>Urslin Fevrier-Thomas</dc:creator>
  <cp:lastModifiedBy>Marg Leyland</cp:lastModifiedBy>
  <cp:revision>18</cp:revision>
  <dcterms:created xsi:type="dcterms:W3CDTF">2014-11-10T16:29:31Z</dcterms:created>
  <dcterms:modified xsi:type="dcterms:W3CDTF">2016-01-23T02:36:05Z</dcterms:modified>
</cp:coreProperties>
</file>